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1" d="100"/>
          <a:sy n="51" d="100"/>
        </p:scale>
        <p:origin x="558" y="96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544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endParaRPr lang="ru-RU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83" y="1834266"/>
            <a:ext cx="1542099" cy="154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42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Пользователь Windows</cp:lastModifiedBy>
  <cp:revision>32</cp:revision>
  <cp:lastPrinted>2023-08-02T12:13:29Z</cp:lastPrinted>
  <dcterms:created xsi:type="dcterms:W3CDTF">2023-08-02T11:27:24Z</dcterms:created>
  <dcterms:modified xsi:type="dcterms:W3CDTF">2026-05-07T11:33:21Z</dcterms:modified>
</cp:coreProperties>
</file>